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53A4C35-A3DA-490C-B288-922830437062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D9FB2C7-EE55-466C-9F37-C524B5DCE0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3A4C35-A3DA-490C-B288-922830437062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FB2C7-EE55-466C-9F37-C524B5DCE0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3A4C35-A3DA-490C-B288-922830437062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FB2C7-EE55-466C-9F37-C524B5DCE0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3A4C35-A3DA-490C-B288-922830437062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FB2C7-EE55-466C-9F37-C524B5DCE0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3A4C35-A3DA-490C-B288-922830437062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FB2C7-EE55-466C-9F37-C524B5DCE0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3A4C35-A3DA-490C-B288-922830437062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FB2C7-EE55-466C-9F37-C524B5DCE0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3A4C35-A3DA-490C-B288-922830437062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FB2C7-EE55-466C-9F37-C524B5DCE0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3A4C35-A3DA-490C-B288-922830437062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FB2C7-EE55-466C-9F37-C524B5DCE0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3A4C35-A3DA-490C-B288-922830437062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FB2C7-EE55-466C-9F37-C524B5DCE0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53A4C35-A3DA-490C-B288-922830437062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FB2C7-EE55-466C-9F37-C524B5DCE0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53A4C35-A3DA-490C-B288-922830437062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D9FB2C7-EE55-466C-9F37-C524B5DCE0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53A4C35-A3DA-490C-B288-922830437062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D9FB2C7-EE55-466C-9F37-C524B5DCE0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Grab your </a:t>
            </a:r>
            <a:r>
              <a:rPr lang="en-US" dirty="0" err="1" smtClean="0"/>
              <a:t>bellringer</a:t>
            </a:r>
            <a:r>
              <a:rPr lang="en-US" dirty="0" smtClean="0"/>
              <a:t> folder and a textbook and do </a:t>
            </a:r>
            <a:r>
              <a:rPr lang="en-US" dirty="0" err="1" smtClean="0"/>
              <a:t>bellringer</a:t>
            </a:r>
            <a:r>
              <a:rPr lang="en-US" dirty="0" smtClean="0"/>
              <a:t> #5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TEST TUESDAY!!!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43 (44-57)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Read Example 2 page 39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out your homework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4311" t="40407" r="22544" b="51175"/>
          <a:stretch>
            <a:fillRect/>
          </a:stretch>
        </p:blipFill>
        <p:spPr bwMode="auto">
          <a:xfrm>
            <a:off x="609600" y="2133600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781800" y="2819400"/>
            <a:ext cx="8382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4311" t="48140" r="8162" b="46545"/>
          <a:stretch>
            <a:fillRect/>
          </a:stretch>
        </p:blipFill>
        <p:spPr bwMode="auto">
          <a:xfrm>
            <a:off x="457200" y="2057400"/>
            <a:ext cx="8473440" cy="810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505200" y="2438400"/>
            <a:ext cx="12192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4311" t="53876" r="14699" b="44440"/>
          <a:stretch>
            <a:fillRect/>
          </a:stretch>
        </p:blipFill>
        <p:spPr bwMode="auto">
          <a:xfrm>
            <a:off x="1143000" y="2743200"/>
            <a:ext cx="632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781800" y="2590800"/>
            <a:ext cx="3810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3003" t="55559" r="8162" b="38454"/>
          <a:stretch>
            <a:fillRect/>
          </a:stretch>
        </p:blipFill>
        <p:spPr bwMode="auto">
          <a:xfrm>
            <a:off x="457200" y="2971800"/>
            <a:ext cx="77152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715000" y="3276600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5618" t="60610" r="9470" b="32655"/>
          <a:stretch>
            <a:fillRect/>
          </a:stretch>
        </p:blipFill>
        <p:spPr bwMode="auto">
          <a:xfrm>
            <a:off x="1066800" y="2667000"/>
            <a:ext cx="7200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343400" y="2971800"/>
            <a:ext cx="8382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5301" t="65661" r="7172" b="28446"/>
          <a:stretch>
            <a:fillRect/>
          </a:stretch>
        </p:blipFill>
        <p:spPr bwMode="auto">
          <a:xfrm>
            <a:off x="914400" y="1676400"/>
            <a:ext cx="670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800600" y="1981200"/>
            <a:ext cx="6858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9929" t="62294" b="14135"/>
          <a:stretch>
            <a:fillRect/>
          </a:stretch>
        </p:blipFill>
        <p:spPr bwMode="auto">
          <a:xfrm>
            <a:off x="838200" y="1752600"/>
            <a:ext cx="700005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029200" y="2133600"/>
            <a:ext cx="457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800600" y="2590800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438400" y="3048000"/>
            <a:ext cx="3810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72</TotalTime>
  <Words>29</Words>
  <Application>Microsoft Office PowerPoint</Application>
  <PresentationFormat>On-screen Show (4:3)</PresentationFormat>
  <Paragraphs>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Grab your bellringer folder and a textbook and do bellringer #5</vt:lpstr>
      <vt:lpstr>Take out your homework</vt:lpstr>
      <vt:lpstr>Slide 3</vt:lpstr>
      <vt:lpstr>Slide 4</vt:lpstr>
      <vt:lpstr>Slide 5</vt:lpstr>
      <vt:lpstr>Slide 6</vt:lpstr>
      <vt:lpstr>Slide 7</vt:lpstr>
      <vt:lpstr>Slide 8</vt:lpstr>
      <vt:lpstr>Slide 9</vt:lpstr>
      <vt:lpstr>Page 43 (44-57)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Grab your bellringer folder and do bellringer #5</dc:title>
  <dc:creator>Us</dc:creator>
  <cp:lastModifiedBy>BeasoA</cp:lastModifiedBy>
  <cp:revision>9</cp:revision>
  <dcterms:created xsi:type="dcterms:W3CDTF">2010-09-08T02:00:05Z</dcterms:created>
  <dcterms:modified xsi:type="dcterms:W3CDTF">2010-09-08T15:42:52Z</dcterms:modified>
</cp:coreProperties>
</file>